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75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0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75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2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8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97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11A8-30B6-4F32-9375-17955310882B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218D-D0A7-4A8C-B208-0E5BD78162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8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6858EEF-E317-462C-B4C0-EB8D2572E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6"/>
          <a:stretch/>
        </p:blipFill>
        <p:spPr>
          <a:xfrm>
            <a:off x="85027" y="0"/>
            <a:ext cx="9060657" cy="7143057"/>
          </a:xfrm>
          <a:prstGeom prst="rect">
            <a:avLst/>
          </a:prstGeom>
        </p:spPr>
      </p:pic>
      <p:sp>
        <p:nvSpPr>
          <p:cNvPr id="8" name="星形: 五角 7">
            <a:extLst>
              <a:ext uri="{FF2B5EF4-FFF2-40B4-BE49-F238E27FC236}">
                <a16:creationId xmlns:a16="http://schemas.microsoft.com/office/drawing/2014/main" id="{70427C3F-9731-4274-9E2A-62E9C0ADDEEE}"/>
              </a:ext>
            </a:extLst>
          </p:cNvPr>
          <p:cNvSpPr/>
          <p:nvPr/>
        </p:nvSpPr>
        <p:spPr>
          <a:xfrm>
            <a:off x="5397034" y="4696300"/>
            <a:ext cx="119884" cy="149385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7FE6C2D-73D9-42E8-B4F5-CA35ED4290FA}"/>
              </a:ext>
            </a:extLst>
          </p:cNvPr>
          <p:cNvGrpSpPr/>
          <p:nvPr/>
        </p:nvGrpSpPr>
        <p:grpSpPr>
          <a:xfrm>
            <a:off x="1933558" y="281729"/>
            <a:ext cx="3946023" cy="3881782"/>
            <a:chOff x="399889" y="949550"/>
            <a:chExt cx="2691689" cy="2928286"/>
          </a:xfrm>
        </p:grpSpPr>
        <p:sp>
          <p:nvSpPr>
            <p:cNvPr id="20" name="箭號: 向右 19">
              <a:extLst>
                <a:ext uri="{FF2B5EF4-FFF2-40B4-BE49-F238E27FC236}">
                  <a16:creationId xmlns:a16="http://schemas.microsoft.com/office/drawing/2014/main" id="{81190163-0DB2-420C-8ED9-3F44EAD7C616}"/>
                </a:ext>
              </a:extLst>
            </p:cNvPr>
            <p:cNvSpPr/>
            <p:nvPr/>
          </p:nvSpPr>
          <p:spPr>
            <a:xfrm rot="5400000" flipV="1">
              <a:off x="1557477" y="985297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1" name="箭號: 彎曲 20">
              <a:extLst>
                <a:ext uri="{FF2B5EF4-FFF2-40B4-BE49-F238E27FC236}">
                  <a16:creationId xmlns:a16="http://schemas.microsoft.com/office/drawing/2014/main" id="{98716519-1476-44AD-B44C-63DC021FE62D}"/>
                </a:ext>
              </a:extLst>
            </p:cNvPr>
            <p:cNvSpPr/>
            <p:nvPr/>
          </p:nvSpPr>
          <p:spPr>
            <a:xfrm rot="12433858" flipH="1">
              <a:off x="399889" y="3467999"/>
              <a:ext cx="55368" cy="618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箭號: 向右 21">
              <a:extLst>
                <a:ext uri="{FF2B5EF4-FFF2-40B4-BE49-F238E27FC236}">
                  <a16:creationId xmlns:a16="http://schemas.microsoft.com/office/drawing/2014/main" id="{28A9F24A-F98F-46DA-8B59-4F416517985F}"/>
                </a:ext>
              </a:extLst>
            </p:cNvPr>
            <p:cNvSpPr/>
            <p:nvPr/>
          </p:nvSpPr>
          <p:spPr>
            <a:xfrm rot="6938744" flipV="1">
              <a:off x="1560474" y="1327440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3" name="箭號: 向右 22">
              <a:extLst>
                <a:ext uri="{FF2B5EF4-FFF2-40B4-BE49-F238E27FC236}">
                  <a16:creationId xmlns:a16="http://schemas.microsoft.com/office/drawing/2014/main" id="{2AD39017-6DF9-487E-9F56-2AD30BF58A32}"/>
                </a:ext>
              </a:extLst>
            </p:cNvPr>
            <p:cNvSpPr/>
            <p:nvPr/>
          </p:nvSpPr>
          <p:spPr>
            <a:xfrm rot="6938744" flipV="1">
              <a:off x="1035527" y="2109499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4" name="箭號: 向右 23">
              <a:extLst>
                <a:ext uri="{FF2B5EF4-FFF2-40B4-BE49-F238E27FC236}">
                  <a16:creationId xmlns:a16="http://schemas.microsoft.com/office/drawing/2014/main" id="{DC60B50C-7535-4802-90C7-64F3F9636956}"/>
                </a:ext>
              </a:extLst>
            </p:cNvPr>
            <p:cNvSpPr/>
            <p:nvPr/>
          </p:nvSpPr>
          <p:spPr>
            <a:xfrm rot="6938744" flipV="1">
              <a:off x="694309" y="2897922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5" name="箭號: 向右 24">
              <a:extLst>
                <a:ext uri="{FF2B5EF4-FFF2-40B4-BE49-F238E27FC236}">
                  <a16:creationId xmlns:a16="http://schemas.microsoft.com/office/drawing/2014/main" id="{F83412D0-EB36-4210-867F-61D74FC2C8CF}"/>
                </a:ext>
              </a:extLst>
            </p:cNvPr>
            <p:cNvSpPr/>
            <p:nvPr/>
          </p:nvSpPr>
          <p:spPr>
            <a:xfrm rot="1282669" flipV="1">
              <a:off x="896790" y="3729723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6" name="箭號: 向右 25">
              <a:extLst>
                <a:ext uri="{FF2B5EF4-FFF2-40B4-BE49-F238E27FC236}">
                  <a16:creationId xmlns:a16="http://schemas.microsoft.com/office/drawing/2014/main" id="{8179CADF-232C-4A3B-ABFC-C6E4D44AA9DC}"/>
                </a:ext>
              </a:extLst>
            </p:cNvPr>
            <p:cNvSpPr/>
            <p:nvPr/>
          </p:nvSpPr>
          <p:spPr>
            <a:xfrm flipV="1">
              <a:off x="1347363" y="3822900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28" name="箭號: 向右 27">
              <a:extLst>
                <a:ext uri="{FF2B5EF4-FFF2-40B4-BE49-F238E27FC236}">
                  <a16:creationId xmlns:a16="http://schemas.microsoft.com/office/drawing/2014/main" id="{EBDDC131-9A82-4EB0-A0F4-1B4FF8CA4D4F}"/>
                </a:ext>
              </a:extLst>
            </p:cNvPr>
            <p:cNvSpPr/>
            <p:nvPr/>
          </p:nvSpPr>
          <p:spPr>
            <a:xfrm flipV="1">
              <a:off x="1796142" y="3817340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0" name="箭號: 彎曲 29">
              <a:extLst>
                <a:ext uri="{FF2B5EF4-FFF2-40B4-BE49-F238E27FC236}">
                  <a16:creationId xmlns:a16="http://schemas.microsoft.com/office/drawing/2014/main" id="{F39586B3-B2DD-4213-B1E4-C9FD736423C0}"/>
                </a:ext>
              </a:extLst>
            </p:cNvPr>
            <p:cNvSpPr/>
            <p:nvPr/>
          </p:nvSpPr>
          <p:spPr>
            <a:xfrm rot="5400000">
              <a:off x="3032960" y="3819217"/>
              <a:ext cx="55368" cy="6186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箭號: 向右 30">
              <a:extLst>
                <a:ext uri="{FF2B5EF4-FFF2-40B4-BE49-F238E27FC236}">
                  <a16:creationId xmlns:a16="http://schemas.microsoft.com/office/drawing/2014/main" id="{5EB1BB4A-A392-40EE-9061-894F27C813A3}"/>
                </a:ext>
              </a:extLst>
            </p:cNvPr>
            <p:cNvSpPr/>
            <p:nvPr/>
          </p:nvSpPr>
          <p:spPr>
            <a:xfrm flipV="1">
              <a:off x="2276783" y="3813908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2" name="箭號: 向右 31">
              <a:extLst>
                <a:ext uri="{FF2B5EF4-FFF2-40B4-BE49-F238E27FC236}">
                  <a16:creationId xmlns:a16="http://schemas.microsoft.com/office/drawing/2014/main" id="{E161FE71-0F26-49D7-ADA8-05DF77D8047F}"/>
                </a:ext>
              </a:extLst>
            </p:cNvPr>
            <p:cNvSpPr/>
            <p:nvPr/>
          </p:nvSpPr>
          <p:spPr>
            <a:xfrm flipV="1">
              <a:off x="2656262" y="3803442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3" name="箭號: 向右 32">
              <a:extLst>
                <a:ext uri="{FF2B5EF4-FFF2-40B4-BE49-F238E27FC236}">
                  <a16:creationId xmlns:a16="http://schemas.microsoft.com/office/drawing/2014/main" id="{F0A67EE8-4635-4FAA-9ACC-EC22EEDF5C05}"/>
                </a:ext>
              </a:extLst>
            </p:cNvPr>
            <p:cNvSpPr/>
            <p:nvPr/>
          </p:nvSpPr>
          <p:spPr>
            <a:xfrm rot="7256258" flipV="1">
              <a:off x="587496" y="3100847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4" name="箭號: 向右 33">
              <a:extLst>
                <a:ext uri="{FF2B5EF4-FFF2-40B4-BE49-F238E27FC236}">
                  <a16:creationId xmlns:a16="http://schemas.microsoft.com/office/drawing/2014/main" id="{4CD29527-C8F0-4796-86BB-DFBFAAB59F7C}"/>
                </a:ext>
              </a:extLst>
            </p:cNvPr>
            <p:cNvSpPr/>
            <p:nvPr/>
          </p:nvSpPr>
          <p:spPr>
            <a:xfrm rot="6938744" flipV="1">
              <a:off x="949055" y="2329358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5" name="箭號: 向右 34">
              <a:extLst>
                <a:ext uri="{FF2B5EF4-FFF2-40B4-BE49-F238E27FC236}">
                  <a16:creationId xmlns:a16="http://schemas.microsoft.com/office/drawing/2014/main" id="{471D888C-F7E7-4781-8C76-A81953FB942D}"/>
                </a:ext>
              </a:extLst>
            </p:cNvPr>
            <p:cNvSpPr/>
            <p:nvPr/>
          </p:nvSpPr>
          <p:spPr>
            <a:xfrm rot="8031277" flipV="1">
              <a:off x="1176763" y="1919266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7" name="箭號: 向右 36">
              <a:extLst>
                <a:ext uri="{FF2B5EF4-FFF2-40B4-BE49-F238E27FC236}">
                  <a16:creationId xmlns:a16="http://schemas.microsoft.com/office/drawing/2014/main" id="{D959DFFF-6C4F-4223-84FB-104548FAE44B}"/>
                </a:ext>
              </a:extLst>
            </p:cNvPr>
            <p:cNvSpPr/>
            <p:nvPr/>
          </p:nvSpPr>
          <p:spPr>
            <a:xfrm rot="5400000" flipV="1">
              <a:off x="1557476" y="1149187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8" name="箭號: 向右 37">
              <a:extLst>
                <a:ext uri="{FF2B5EF4-FFF2-40B4-BE49-F238E27FC236}">
                  <a16:creationId xmlns:a16="http://schemas.microsoft.com/office/drawing/2014/main" id="{97277552-1531-4949-B8C7-D92D4F151177}"/>
                </a:ext>
              </a:extLst>
            </p:cNvPr>
            <p:cNvSpPr/>
            <p:nvPr/>
          </p:nvSpPr>
          <p:spPr>
            <a:xfrm rot="7806740" flipV="1">
              <a:off x="1364126" y="1729304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39" name="箭號: 向右 38">
              <a:extLst>
                <a:ext uri="{FF2B5EF4-FFF2-40B4-BE49-F238E27FC236}">
                  <a16:creationId xmlns:a16="http://schemas.microsoft.com/office/drawing/2014/main" id="{0C4981D3-7C4F-4C7A-8910-529498F7F05E}"/>
                </a:ext>
              </a:extLst>
            </p:cNvPr>
            <p:cNvSpPr/>
            <p:nvPr/>
          </p:nvSpPr>
          <p:spPr>
            <a:xfrm rot="6938744" flipV="1">
              <a:off x="860941" y="2515458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0" name="箭號: 向右 39">
              <a:extLst>
                <a:ext uri="{FF2B5EF4-FFF2-40B4-BE49-F238E27FC236}">
                  <a16:creationId xmlns:a16="http://schemas.microsoft.com/office/drawing/2014/main" id="{1D2AF0CE-0923-4603-8342-08D576326E35}"/>
                </a:ext>
              </a:extLst>
            </p:cNvPr>
            <p:cNvSpPr/>
            <p:nvPr/>
          </p:nvSpPr>
          <p:spPr>
            <a:xfrm rot="7256258" flipV="1">
              <a:off x="463168" y="3299133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1" name="箭號: 向右 40">
              <a:extLst>
                <a:ext uri="{FF2B5EF4-FFF2-40B4-BE49-F238E27FC236}">
                  <a16:creationId xmlns:a16="http://schemas.microsoft.com/office/drawing/2014/main" id="{E4CB4CB4-58C2-4CDD-91E4-0EA9746D2667}"/>
                </a:ext>
              </a:extLst>
            </p:cNvPr>
            <p:cNvSpPr/>
            <p:nvPr/>
          </p:nvSpPr>
          <p:spPr>
            <a:xfrm rot="1282669" flipV="1">
              <a:off x="506235" y="3563836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2" name="箭號: 向右 41">
              <a:extLst>
                <a:ext uri="{FF2B5EF4-FFF2-40B4-BE49-F238E27FC236}">
                  <a16:creationId xmlns:a16="http://schemas.microsoft.com/office/drawing/2014/main" id="{81FD090B-1410-42A6-97EC-95E59E69D1E5}"/>
                </a:ext>
              </a:extLst>
            </p:cNvPr>
            <p:cNvSpPr/>
            <p:nvPr/>
          </p:nvSpPr>
          <p:spPr>
            <a:xfrm rot="1282669" flipV="1">
              <a:off x="1060518" y="3804548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4" name="箭號: 向右 43">
              <a:extLst>
                <a:ext uri="{FF2B5EF4-FFF2-40B4-BE49-F238E27FC236}">
                  <a16:creationId xmlns:a16="http://schemas.microsoft.com/office/drawing/2014/main" id="{E1F76AA3-E6DC-496C-833F-3CC742B73D46}"/>
                </a:ext>
              </a:extLst>
            </p:cNvPr>
            <p:cNvSpPr/>
            <p:nvPr/>
          </p:nvSpPr>
          <p:spPr>
            <a:xfrm flipV="1">
              <a:off x="1557476" y="3820578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5" name="箭號: 向右 44">
              <a:extLst>
                <a:ext uri="{FF2B5EF4-FFF2-40B4-BE49-F238E27FC236}">
                  <a16:creationId xmlns:a16="http://schemas.microsoft.com/office/drawing/2014/main" id="{70875735-1761-42AD-80F3-073774109E72}"/>
                </a:ext>
              </a:extLst>
            </p:cNvPr>
            <p:cNvSpPr/>
            <p:nvPr/>
          </p:nvSpPr>
          <p:spPr>
            <a:xfrm flipV="1">
              <a:off x="1954065" y="3813907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6" name="箭號: 向右 45">
              <a:extLst>
                <a:ext uri="{FF2B5EF4-FFF2-40B4-BE49-F238E27FC236}">
                  <a16:creationId xmlns:a16="http://schemas.microsoft.com/office/drawing/2014/main" id="{66C756E7-162E-4CD1-850B-DFB5024AF467}"/>
                </a:ext>
              </a:extLst>
            </p:cNvPr>
            <p:cNvSpPr/>
            <p:nvPr/>
          </p:nvSpPr>
          <p:spPr>
            <a:xfrm flipV="1">
              <a:off x="2475158" y="3813907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7" name="箭號: 向右 46">
              <a:extLst>
                <a:ext uri="{FF2B5EF4-FFF2-40B4-BE49-F238E27FC236}">
                  <a16:creationId xmlns:a16="http://schemas.microsoft.com/office/drawing/2014/main" id="{A42331C2-2745-4A10-AFA9-9DD3758ADAA9}"/>
                </a:ext>
              </a:extLst>
            </p:cNvPr>
            <p:cNvSpPr/>
            <p:nvPr/>
          </p:nvSpPr>
          <p:spPr>
            <a:xfrm flipV="1">
              <a:off x="2864914" y="3802580"/>
              <a:ext cx="107490" cy="35996"/>
            </a:xfrm>
            <a:prstGeom prst="rightArrow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DA1A459A-A0EF-40DB-ADF1-A0E08909B515}"/>
              </a:ext>
            </a:extLst>
          </p:cNvPr>
          <p:cNvGrpSpPr/>
          <p:nvPr/>
        </p:nvGrpSpPr>
        <p:grpSpPr>
          <a:xfrm>
            <a:off x="4920871" y="4433464"/>
            <a:ext cx="958712" cy="2376899"/>
            <a:chOff x="2439393" y="4050892"/>
            <a:chExt cx="657249" cy="1851623"/>
          </a:xfrm>
          <a:solidFill>
            <a:schemeClr val="tx1"/>
          </a:solidFill>
        </p:grpSpPr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BA1765FD-B02F-4F0C-920D-0ABDD13C8E11}"/>
                </a:ext>
              </a:extLst>
            </p:cNvPr>
            <p:cNvSpPr/>
            <p:nvPr/>
          </p:nvSpPr>
          <p:spPr>
            <a:xfrm rot="16200000">
              <a:off x="2403646" y="5830772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8730A4F4-BBA0-400F-8719-69141D55C4CB}"/>
                </a:ext>
              </a:extLst>
            </p:cNvPr>
            <p:cNvSpPr/>
            <p:nvPr/>
          </p:nvSpPr>
          <p:spPr>
            <a:xfrm rot="16200000">
              <a:off x="3019838" y="5048034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13" name="箭號: 彎曲 12">
              <a:extLst>
                <a:ext uri="{FF2B5EF4-FFF2-40B4-BE49-F238E27FC236}">
                  <a16:creationId xmlns:a16="http://schemas.microsoft.com/office/drawing/2014/main" id="{ADD8CAFE-0587-48E3-998B-283385EA004B}"/>
                </a:ext>
              </a:extLst>
            </p:cNvPr>
            <p:cNvSpPr/>
            <p:nvPr/>
          </p:nvSpPr>
          <p:spPr>
            <a:xfrm>
              <a:off x="2456016" y="5633791"/>
              <a:ext cx="55368" cy="61869"/>
            </a:xfrm>
            <a:prstGeom prst="ben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箭號: 彎曲 13">
              <a:extLst>
                <a:ext uri="{FF2B5EF4-FFF2-40B4-BE49-F238E27FC236}">
                  <a16:creationId xmlns:a16="http://schemas.microsoft.com/office/drawing/2014/main" id="{137A9C4A-517A-4F5F-956A-903A182E7CDF}"/>
                </a:ext>
              </a:extLst>
            </p:cNvPr>
            <p:cNvSpPr/>
            <p:nvPr/>
          </p:nvSpPr>
          <p:spPr>
            <a:xfrm rot="16200000" flipV="1">
              <a:off x="3032960" y="5692409"/>
              <a:ext cx="55368" cy="61869"/>
            </a:xfrm>
            <a:prstGeom prst="ben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箭號: 彎曲 14">
              <a:extLst>
                <a:ext uri="{FF2B5EF4-FFF2-40B4-BE49-F238E27FC236}">
                  <a16:creationId xmlns:a16="http://schemas.microsoft.com/office/drawing/2014/main" id="{EBCE4DE9-4649-4FFF-A2C8-70ACF4568251}"/>
                </a:ext>
              </a:extLst>
            </p:cNvPr>
            <p:cNvSpPr/>
            <p:nvPr/>
          </p:nvSpPr>
          <p:spPr>
            <a:xfrm flipH="1">
              <a:off x="3022210" y="4426033"/>
              <a:ext cx="55368" cy="61869"/>
            </a:xfrm>
            <a:prstGeom prst="ben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箭號: 向右 47">
              <a:extLst>
                <a:ext uri="{FF2B5EF4-FFF2-40B4-BE49-F238E27FC236}">
                  <a16:creationId xmlns:a16="http://schemas.microsoft.com/office/drawing/2014/main" id="{B8490DE0-F12E-4063-BD8B-9771BB402215}"/>
                </a:ext>
              </a:extLst>
            </p:cNvPr>
            <p:cNvSpPr/>
            <p:nvPr/>
          </p:nvSpPr>
          <p:spPr>
            <a:xfrm rot="16200000">
              <a:off x="3024899" y="4845553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49" name="箭號: 向右 48">
              <a:extLst>
                <a:ext uri="{FF2B5EF4-FFF2-40B4-BE49-F238E27FC236}">
                  <a16:creationId xmlns:a16="http://schemas.microsoft.com/office/drawing/2014/main" id="{228E8C73-86CA-4162-B94A-0B7F6236655E}"/>
                </a:ext>
              </a:extLst>
            </p:cNvPr>
            <p:cNvSpPr/>
            <p:nvPr/>
          </p:nvSpPr>
          <p:spPr>
            <a:xfrm rot="16200000">
              <a:off x="3019838" y="4564893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0" name="箭號: 向右 49">
              <a:extLst>
                <a:ext uri="{FF2B5EF4-FFF2-40B4-BE49-F238E27FC236}">
                  <a16:creationId xmlns:a16="http://schemas.microsoft.com/office/drawing/2014/main" id="{8B97CD18-1A27-46C9-BB61-AFE7F77921BA}"/>
                </a:ext>
              </a:extLst>
            </p:cNvPr>
            <p:cNvSpPr/>
            <p:nvPr/>
          </p:nvSpPr>
          <p:spPr>
            <a:xfrm rot="16200000">
              <a:off x="3024899" y="5353690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1" name="箭號: 向右 50">
              <a:extLst>
                <a:ext uri="{FF2B5EF4-FFF2-40B4-BE49-F238E27FC236}">
                  <a16:creationId xmlns:a16="http://schemas.microsoft.com/office/drawing/2014/main" id="{F79B9642-4063-4656-8EF6-6E69C992FC78}"/>
                </a:ext>
              </a:extLst>
            </p:cNvPr>
            <p:cNvSpPr/>
            <p:nvPr/>
          </p:nvSpPr>
          <p:spPr>
            <a:xfrm rot="16200000">
              <a:off x="3019838" y="5542547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2" name="箭號: 向右 51">
              <a:extLst>
                <a:ext uri="{FF2B5EF4-FFF2-40B4-BE49-F238E27FC236}">
                  <a16:creationId xmlns:a16="http://schemas.microsoft.com/office/drawing/2014/main" id="{53962390-56A6-45AF-AABB-6FF714DCD47E}"/>
                </a:ext>
              </a:extLst>
            </p:cNvPr>
            <p:cNvSpPr/>
            <p:nvPr/>
          </p:nvSpPr>
          <p:spPr>
            <a:xfrm rot="406185">
              <a:off x="2853632" y="5701868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4" name="箭號: 向右 53">
              <a:extLst>
                <a:ext uri="{FF2B5EF4-FFF2-40B4-BE49-F238E27FC236}">
                  <a16:creationId xmlns:a16="http://schemas.microsoft.com/office/drawing/2014/main" id="{766BB3BC-92CA-4218-B11D-0AF1D2C35A74}"/>
                </a:ext>
              </a:extLst>
            </p:cNvPr>
            <p:cNvSpPr/>
            <p:nvPr/>
          </p:nvSpPr>
          <p:spPr>
            <a:xfrm rot="628074">
              <a:off x="2610172" y="5653452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5" name="箭號: 向右 54">
              <a:extLst>
                <a:ext uri="{FF2B5EF4-FFF2-40B4-BE49-F238E27FC236}">
                  <a16:creationId xmlns:a16="http://schemas.microsoft.com/office/drawing/2014/main" id="{F4B83D7C-DBB1-47ED-A2DC-309CA7C9470D}"/>
                </a:ext>
              </a:extLst>
            </p:cNvPr>
            <p:cNvSpPr/>
            <p:nvPr/>
          </p:nvSpPr>
          <p:spPr>
            <a:xfrm rot="5400000" flipV="1">
              <a:off x="3018150" y="4086639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6" name="箭號: 向右 55">
              <a:extLst>
                <a:ext uri="{FF2B5EF4-FFF2-40B4-BE49-F238E27FC236}">
                  <a16:creationId xmlns:a16="http://schemas.microsoft.com/office/drawing/2014/main" id="{40B11E05-1063-41E9-9F0A-4586F2C97B7A}"/>
                </a:ext>
              </a:extLst>
            </p:cNvPr>
            <p:cNvSpPr/>
            <p:nvPr/>
          </p:nvSpPr>
          <p:spPr>
            <a:xfrm rot="5400000" flipV="1">
              <a:off x="3015890" y="4240922"/>
              <a:ext cx="107490" cy="35996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</p:grp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7BFF02CF-1B1A-4656-A53A-DBF42DB7105F}"/>
              </a:ext>
            </a:extLst>
          </p:cNvPr>
          <p:cNvSpPr/>
          <p:nvPr/>
        </p:nvSpPr>
        <p:spPr>
          <a:xfrm>
            <a:off x="5094342" y="4454069"/>
            <a:ext cx="214353" cy="534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86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94B37-3014-4BAE-AB1D-F415BED39B79}"/>
              </a:ext>
            </a:extLst>
          </p:cNvPr>
          <p:cNvSpPr txBox="1"/>
          <p:nvPr/>
        </p:nvSpPr>
        <p:spPr>
          <a:xfrm>
            <a:off x="5043944" y="4443883"/>
            <a:ext cx="321498" cy="60125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TW" altLang="en-US" sz="889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報到地點</a:t>
            </a:r>
          </a:p>
        </p:txBody>
      </p:sp>
      <p:sp>
        <p:nvSpPr>
          <p:cNvPr id="53" name="星形: 五角 52">
            <a:extLst>
              <a:ext uri="{FF2B5EF4-FFF2-40B4-BE49-F238E27FC236}">
                <a16:creationId xmlns:a16="http://schemas.microsoft.com/office/drawing/2014/main" id="{475D2DD2-DC77-417D-BEFF-0EAEEE266F22}"/>
              </a:ext>
            </a:extLst>
          </p:cNvPr>
          <p:cNvSpPr/>
          <p:nvPr/>
        </p:nvSpPr>
        <p:spPr>
          <a:xfrm>
            <a:off x="6018390" y="4734757"/>
            <a:ext cx="119884" cy="149385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F27F12A-659F-46B1-84D5-5FADB7DA38FA}"/>
              </a:ext>
            </a:extLst>
          </p:cNvPr>
          <p:cNvGrpSpPr/>
          <p:nvPr/>
        </p:nvGrpSpPr>
        <p:grpSpPr>
          <a:xfrm>
            <a:off x="6334078" y="4625053"/>
            <a:ext cx="321498" cy="659367"/>
            <a:chOff x="6431263" y="4195173"/>
            <a:chExt cx="321498" cy="659367"/>
          </a:xfrm>
        </p:grpSpPr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3A89CB7E-B388-4A7C-92CA-E48F0B923D74}"/>
                </a:ext>
              </a:extLst>
            </p:cNvPr>
            <p:cNvSpPr/>
            <p:nvPr/>
          </p:nvSpPr>
          <p:spPr>
            <a:xfrm>
              <a:off x="6445930" y="4195173"/>
              <a:ext cx="306831" cy="534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86">
                <a:solidFill>
                  <a:schemeClr val="tx1"/>
                </a:solidFill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B672BE4F-5F95-4D49-922B-969906F5010B}"/>
                </a:ext>
              </a:extLst>
            </p:cNvPr>
            <p:cNvSpPr txBox="1"/>
            <p:nvPr/>
          </p:nvSpPr>
          <p:spPr>
            <a:xfrm>
              <a:off x="6431263" y="4253289"/>
              <a:ext cx="321498" cy="60125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zh-TW" altLang="en-US" sz="88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接駁車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83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個飲水機的PPT素材下載，無版權可使用在簡報上面">
            <a:extLst>
              <a:ext uri="{FF2B5EF4-FFF2-40B4-BE49-F238E27FC236}">
                <a16:creationId xmlns:a16="http://schemas.microsoft.com/office/drawing/2014/main" id="{52185740-D809-4CF0-A259-677546AD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5384800"/>
            <a:ext cx="100255" cy="19367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E091E7A5-D5F7-4AC9-9DFB-D1977E8CF66D}"/>
              </a:ext>
            </a:extLst>
          </p:cNvPr>
          <p:cNvSpPr/>
          <p:nvPr/>
        </p:nvSpPr>
        <p:spPr>
          <a:xfrm>
            <a:off x="3504059" y="2949461"/>
            <a:ext cx="660400" cy="2601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83FD74D-08D4-49B7-B1B6-CD7DC842EA17}"/>
              </a:ext>
            </a:extLst>
          </p:cNvPr>
          <p:cNvGrpSpPr/>
          <p:nvPr/>
        </p:nvGrpSpPr>
        <p:grpSpPr>
          <a:xfrm>
            <a:off x="1" y="283597"/>
            <a:ext cx="9144001" cy="6238852"/>
            <a:chOff x="1" y="309574"/>
            <a:chExt cx="9144001" cy="623885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25FCE67-2E23-486E-A276-BFDE553D8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09574"/>
              <a:ext cx="9144001" cy="6238852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8C1A04C-143E-428F-BA0A-E7EF34945D0D}"/>
                </a:ext>
              </a:extLst>
            </p:cNvPr>
            <p:cNvSpPr txBox="1"/>
            <p:nvPr/>
          </p:nvSpPr>
          <p:spPr>
            <a:xfrm>
              <a:off x="2644204" y="1974850"/>
              <a:ext cx="6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endPara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5779FDC-85B3-44D8-A2C4-E3623AB47852}"/>
              </a:ext>
            </a:extLst>
          </p:cNvPr>
          <p:cNvSpPr/>
          <p:nvPr/>
        </p:nvSpPr>
        <p:spPr>
          <a:xfrm>
            <a:off x="349252" y="2198026"/>
            <a:ext cx="660400" cy="464819"/>
          </a:xfrm>
          <a:prstGeom prst="roundRect">
            <a:avLst>
              <a:gd name="adj" fmla="val 41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星形: 五角 19">
            <a:extLst>
              <a:ext uri="{FF2B5EF4-FFF2-40B4-BE49-F238E27FC236}">
                <a16:creationId xmlns:a16="http://schemas.microsoft.com/office/drawing/2014/main" id="{B01FACAA-97F5-4799-890C-CF59E96F7609}"/>
              </a:ext>
            </a:extLst>
          </p:cNvPr>
          <p:cNvSpPr/>
          <p:nvPr/>
        </p:nvSpPr>
        <p:spPr>
          <a:xfrm>
            <a:off x="1009652" y="5235415"/>
            <a:ext cx="119884" cy="149385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E9E8A18-A6A7-428E-A1FF-DB3256EB2E09}"/>
              </a:ext>
            </a:extLst>
          </p:cNvPr>
          <p:cNvCxnSpPr>
            <a:cxnSpLocks/>
          </p:cNvCxnSpPr>
          <p:nvPr/>
        </p:nvCxnSpPr>
        <p:spPr>
          <a:xfrm flipH="1">
            <a:off x="1219200" y="5332967"/>
            <a:ext cx="259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3B49C6A-D48F-4822-AAE0-8FBB33129F33}"/>
              </a:ext>
            </a:extLst>
          </p:cNvPr>
          <p:cNvSpPr txBox="1"/>
          <p:nvPr/>
        </p:nvSpPr>
        <p:spPr>
          <a:xfrm>
            <a:off x="1478280" y="5225245"/>
            <a:ext cx="53860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ED4F311-C1A0-49F3-BD22-57181E223E52}"/>
              </a:ext>
            </a:extLst>
          </p:cNvPr>
          <p:cNvSpPr/>
          <p:nvPr/>
        </p:nvSpPr>
        <p:spPr>
          <a:xfrm>
            <a:off x="1070312" y="2217042"/>
            <a:ext cx="359536" cy="534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86">
              <a:solidFill>
                <a:schemeClr val="tx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3B9D0E-E69F-4C37-87F4-47CD5CC38BB3}"/>
              </a:ext>
            </a:extLst>
          </p:cNvPr>
          <p:cNvSpPr txBox="1"/>
          <p:nvPr/>
        </p:nvSpPr>
        <p:spPr>
          <a:xfrm>
            <a:off x="1019949" y="2198026"/>
            <a:ext cx="458331" cy="655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89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開幕式</a:t>
            </a:r>
            <a:endParaRPr lang="en-US" altLang="zh-TW" sz="889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89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大會演講</a:t>
            </a:r>
            <a:endParaRPr lang="zh-TW" altLang="en-US" sz="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3A442081-2534-4D7D-8387-AAA13237469E}"/>
              </a:ext>
            </a:extLst>
          </p:cNvPr>
          <p:cNvSpPr/>
          <p:nvPr/>
        </p:nvSpPr>
        <p:spPr>
          <a:xfrm>
            <a:off x="332966" y="3079522"/>
            <a:ext cx="660400" cy="464819"/>
          </a:xfrm>
          <a:prstGeom prst="roundRect">
            <a:avLst>
              <a:gd name="adj" fmla="val 41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40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EEA072-CABB-4400-A921-E9B42043D6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35"/>
            <a:ext cx="9144000" cy="6238852"/>
          </a:xfrm>
          <a:prstGeom prst="rect">
            <a:avLst/>
          </a:prstGeom>
        </p:spPr>
      </p:pic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0909440B-7031-4877-96F8-7484050A6044}"/>
              </a:ext>
            </a:extLst>
          </p:cNvPr>
          <p:cNvSpPr/>
          <p:nvPr/>
        </p:nvSpPr>
        <p:spPr>
          <a:xfrm>
            <a:off x="1112519" y="5511374"/>
            <a:ext cx="119884" cy="149385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0FE327A-41DF-4FAC-AFED-B91CEBF87E5E}"/>
              </a:ext>
            </a:extLst>
          </p:cNvPr>
          <p:cNvCxnSpPr>
            <a:cxnSpLocks/>
          </p:cNvCxnSpPr>
          <p:nvPr/>
        </p:nvCxnSpPr>
        <p:spPr>
          <a:xfrm flipH="1">
            <a:off x="1322067" y="5608926"/>
            <a:ext cx="259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D236827-CB2A-4399-931C-6A3E1A17FB47}"/>
              </a:ext>
            </a:extLst>
          </p:cNvPr>
          <p:cNvSpPr txBox="1"/>
          <p:nvPr/>
        </p:nvSpPr>
        <p:spPr>
          <a:xfrm>
            <a:off x="1581147" y="5501204"/>
            <a:ext cx="53860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4664D1F-7DBB-42F2-916F-6F8091C8BBEA}"/>
              </a:ext>
            </a:extLst>
          </p:cNvPr>
          <p:cNvSpPr/>
          <p:nvPr/>
        </p:nvSpPr>
        <p:spPr>
          <a:xfrm>
            <a:off x="314264" y="3300941"/>
            <a:ext cx="65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A211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4F2820-7155-4425-B480-F0DC971681C0}"/>
              </a:ext>
            </a:extLst>
          </p:cNvPr>
          <p:cNvSpPr/>
          <p:nvPr/>
        </p:nvSpPr>
        <p:spPr>
          <a:xfrm>
            <a:off x="369877" y="3342924"/>
            <a:ext cx="560565" cy="285367"/>
          </a:xfrm>
          <a:prstGeom prst="roundRect">
            <a:avLst>
              <a:gd name="adj" fmla="val 41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52F985-14A8-432C-BFF1-80EBF2398E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309574"/>
            <a:ext cx="9144000" cy="6238852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A9058D72-25C1-4ED3-87BB-033C4743EF9B}"/>
              </a:ext>
            </a:extLst>
          </p:cNvPr>
          <p:cNvSpPr/>
          <p:nvPr/>
        </p:nvSpPr>
        <p:spPr>
          <a:xfrm>
            <a:off x="293433" y="3489067"/>
            <a:ext cx="724095" cy="4352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B28156-90A1-4E42-8747-005C683E73E1}"/>
              </a:ext>
            </a:extLst>
          </p:cNvPr>
          <p:cNvSpPr/>
          <p:nvPr/>
        </p:nvSpPr>
        <p:spPr>
          <a:xfrm>
            <a:off x="344314" y="35220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A318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975B11E-76C7-4CF9-9557-A308B859EC0F}"/>
              </a:ext>
            </a:extLst>
          </p:cNvPr>
          <p:cNvSpPr/>
          <p:nvPr/>
        </p:nvSpPr>
        <p:spPr>
          <a:xfrm>
            <a:off x="278193" y="3957250"/>
            <a:ext cx="739335" cy="41037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0B3650-C5B4-4BFB-A8F8-D7C76AF3DBF8}"/>
              </a:ext>
            </a:extLst>
          </p:cNvPr>
          <p:cNvSpPr/>
          <p:nvPr/>
        </p:nvSpPr>
        <p:spPr>
          <a:xfrm>
            <a:off x="332314" y="39777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A316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5A06195-375D-4874-8737-4BFADC7798D2}"/>
              </a:ext>
            </a:extLst>
          </p:cNvPr>
          <p:cNvSpPr/>
          <p:nvPr/>
        </p:nvSpPr>
        <p:spPr>
          <a:xfrm>
            <a:off x="278193" y="4377926"/>
            <a:ext cx="739335" cy="3951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E2E2A6-0284-46CB-9B5E-E9507EF07F27}"/>
              </a:ext>
            </a:extLst>
          </p:cNvPr>
          <p:cNvSpPr/>
          <p:nvPr/>
        </p:nvSpPr>
        <p:spPr>
          <a:xfrm>
            <a:off x="332313" y="43830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A314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F86993ED-0708-4940-BF2C-9064E5D6126C}"/>
              </a:ext>
            </a:extLst>
          </p:cNvPr>
          <p:cNvSpPr/>
          <p:nvPr/>
        </p:nvSpPr>
        <p:spPr>
          <a:xfrm>
            <a:off x="1113725" y="5506777"/>
            <a:ext cx="119884" cy="149385"/>
          </a:xfrm>
          <a:prstGeom prst="star5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2E7B768-04B2-4DE1-BFC0-E72E0DAA57E9}"/>
              </a:ext>
            </a:extLst>
          </p:cNvPr>
          <p:cNvCxnSpPr>
            <a:cxnSpLocks/>
          </p:cNvCxnSpPr>
          <p:nvPr/>
        </p:nvCxnSpPr>
        <p:spPr>
          <a:xfrm flipH="1">
            <a:off x="1323273" y="5604329"/>
            <a:ext cx="259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7D3202D-64C6-4271-963E-8B25C6688F05}"/>
              </a:ext>
            </a:extLst>
          </p:cNvPr>
          <p:cNvSpPr txBox="1"/>
          <p:nvPr/>
        </p:nvSpPr>
        <p:spPr>
          <a:xfrm>
            <a:off x="1582353" y="5496607"/>
            <a:ext cx="53860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</a:p>
        </p:txBody>
      </p:sp>
    </p:spTree>
    <p:extLst>
      <p:ext uri="{BB962C8B-B14F-4D97-AF65-F5344CB8AC3E}">
        <p14:creationId xmlns:p14="http://schemas.microsoft.com/office/powerpoint/2010/main" val="78876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18</Words>
  <Application>Microsoft Office PowerPoint</Application>
  <PresentationFormat>如螢幕大小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2023-06-12T01:14:50Z</dcterms:created>
  <dcterms:modified xsi:type="dcterms:W3CDTF">2023-07-07T12:18:55Z</dcterms:modified>
</cp:coreProperties>
</file>